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8" r:id="rId4"/>
    <p:sldId id="269" r:id="rId5"/>
    <p:sldId id="257" r:id="rId6"/>
    <p:sldId id="271" r:id="rId7"/>
    <p:sldId id="260" r:id="rId8"/>
    <p:sldId id="261" r:id="rId9"/>
    <p:sldId id="264" r:id="rId10"/>
    <p:sldId id="265" r:id="rId11"/>
    <p:sldId id="268" r:id="rId12"/>
    <p:sldId id="272" r:id="rId13"/>
    <p:sldId id="270"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59" d="100"/>
          <a:sy n="59" d="100"/>
        </p:scale>
        <p:origin x="31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pPr/>
              <a:t>3/8/2019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3/8/2019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3/8/2019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3/8/2019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3/8/2019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3/8/2019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Mrs. Priore</a:t>
            </a:r>
            <a:endParaRPr lang="en-US" dirty="0"/>
          </a:p>
        </p:txBody>
      </p:sp>
      <p:sp>
        <p:nvSpPr>
          <p:cNvPr id="3" name="Subtitle 2"/>
          <p:cNvSpPr>
            <a:spLocks noGrp="1"/>
          </p:cNvSpPr>
          <p:nvPr>
            <p:ph type="subTitle" idx="1"/>
          </p:nvPr>
        </p:nvSpPr>
        <p:spPr/>
        <p:txBody>
          <a:bodyPr/>
          <a:lstStyle/>
          <a:p>
            <a:r>
              <a:rPr lang="en-US" dirty="0" smtClean="0"/>
              <a:t>Algebraic Concepts – 8</a:t>
            </a:r>
            <a:r>
              <a:rPr lang="en-US" baseline="30000" dirty="0" smtClean="0"/>
              <a:t>th</a:t>
            </a:r>
            <a:r>
              <a:rPr lang="en-US" dirty="0" smtClean="0"/>
              <a:t> grade</a:t>
            </a:r>
          </a:p>
          <a:p>
            <a:endParaRPr lang="en-US" dirty="0"/>
          </a:p>
        </p:txBody>
      </p:sp>
    </p:spTree>
    <p:extLst>
      <p:ext uri="{BB962C8B-B14F-4D97-AF65-F5344CB8AC3E}">
        <p14:creationId xmlns:p14="http://schemas.microsoft.com/office/powerpoint/2010/main" val="33245342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While you were out…</a:t>
            </a:r>
            <a:endParaRPr lang="en-US" dirty="0"/>
          </a:p>
        </p:txBody>
      </p:sp>
      <p:sp>
        <p:nvSpPr>
          <p:cNvPr id="3" name="Content Placeholder 2"/>
          <p:cNvSpPr>
            <a:spLocks noGrp="1"/>
          </p:cNvSpPr>
          <p:nvPr>
            <p:ph idx="1"/>
          </p:nvPr>
        </p:nvSpPr>
        <p:spPr/>
        <p:txBody>
          <a:bodyPr/>
          <a:lstStyle/>
          <a:p>
            <a:pPr>
              <a:lnSpc>
                <a:spcPct val="130000"/>
              </a:lnSpc>
            </a:pPr>
            <a:r>
              <a:rPr lang="en-US" dirty="0" smtClean="0"/>
              <a:t>If you are absent for one day or more than one day, whatever we completed will be printed out and in the While You Were Out folder in the front of the room. The form will have your name on it and the date that you were absent. </a:t>
            </a:r>
          </a:p>
          <a:p>
            <a:pPr>
              <a:lnSpc>
                <a:spcPct val="130000"/>
              </a:lnSpc>
            </a:pPr>
            <a:r>
              <a:rPr lang="en-US" dirty="0" smtClean="0"/>
              <a:t>The form will </a:t>
            </a:r>
            <a:r>
              <a:rPr lang="en-US" b="1" dirty="0" smtClean="0"/>
              <a:t>also</a:t>
            </a:r>
            <a:r>
              <a:rPr lang="en-US" dirty="0" smtClean="0"/>
              <a:t> have which book we are in, the problem(s) missed, any assessment missed, the focus question and the day that the student must stay afterschool to catch up on the material lost, if necessary.  </a:t>
            </a:r>
            <a:endParaRPr lang="en-US" dirty="0"/>
          </a:p>
          <a:p>
            <a:pPr>
              <a:lnSpc>
                <a:spcPct val="130000"/>
              </a:lnSpc>
            </a:pPr>
            <a:r>
              <a:rPr lang="en-US" dirty="0" smtClean="0"/>
              <a:t>You must write the focus question in your notes once you are seated. </a:t>
            </a:r>
          </a:p>
        </p:txBody>
      </p:sp>
    </p:spTree>
    <p:extLst>
      <p:ext uri="{BB962C8B-B14F-4D97-AF65-F5344CB8AC3E}">
        <p14:creationId xmlns:p14="http://schemas.microsoft.com/office/powerpoint/2010/main" val="2062592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class</a:t>
            </a:r>
            <a:endParaRPr lang="en-US" dirty="0"/>
          </a:p>
        </p:txBody>
      </p:sp>
      <p:sp>
        <p:nvSpPr>
          <p:cNvPr id="3" name="Content Placeholder 2"/>
          <p:cNvSpPr>
            <a:spLocks noGrp="1"/>
          </p:cNvSpPr>
          <p:nvPr>
            <p:ph idx="1"/>
          </p:nvPr>
        </p:nvSpPr>
        <p:spPr/>
        <p:txBody>
          <a:bodyPr/>
          <a:lstStyle/>
          <a:p>
            <a:r>
              <a:rPr lang="en-US" dirty="0" smtClean="0"/>
              <a:t>All handouts, quizzes, tests, etc., are placed in the correct section of your binder. </a:t>
            </a:r>
          </a:p>
          <a:p>
            <a:r>
              <a:rPr lang="en-US" dirty="0" smtClean="0"/>
              <a:t>All materials will be placed neatly wherever it was found. </a:t>
            </a:r>
          </a:p>
          <a:p>
            <a:r>
              <a:rPr lang="en-US" dirty="0" smtClean="0"/>
              <a:t>All students will check around their space to make sure no garbage is found on the floor or on their desk. </a:t>
            </a:r>
          </a:p>
          <a:p>
            <a:r>
              <a:rPr lang="en-US" dirty="0" smtClean="0"/>
              <a:t>Make sure you have all your belongings before you leave the room. </a:t>
            </a:r>
          </a:p>
          <a:p>
            <a:endParaRPr lang="en-US" dirty="0"/>
          </a:p>
        </p:txBody>
      </p:sp>
    </p:spTree>
    <p:extLst>
      <p:ext uri="{BB962C8B-B14F-4D97-AF65-F5344CB8AC3E}">
        <p14:creationId xmlns:p14="http://schemas.microsoft.com/office/powerpoint/2010/main" val="14937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Focus </a:t>
            </a:r>
            <a:r>
              <a:rPr lang="en-CA" dirty="0" err="1" smtClean="0"/>
              <a:t>qUestions</a:t>
            </a:r>
            <a:endParaRPr lang="en-CA" dirty="0"/>
          </a:p>
        </p:txBody>
      </p:sp>
      <p:sp>
        <p:nvSpPr>
          <p:cNvPr id="3" name="Content Placeholder 2"/>
          <p:cNvSpPr>
            <a:spLocks noGrp="1"/>
          </p:cNvSpPr>
          <p:nvPr>
            <p:ph idx="1"/>
          </p:nvPr>
        </p:nvSpPr>
        <p:spPr/>
        <p:txBody>
          <a:bodyPr/>
          <a:lstStyle/>
          <a:p>
            <a:r>
              <a:rPr lang="en-CA" dirty="0" smtClean="0"/>
              <a:t>Every day there will be a focus question on the board.</a:t>
            </a:r>
          </a:p>
          <a:p>
            <a:r>
              <a:rPr lang="en-CA" dirty="0" smtClean="0"/>
              <a:t>This question will be answered during the lesson.</a:t>
            </a:r>
          </a:p>
          <a:p>
            <a:r>
              <a:rPr lang="en-CA" dirty="0" smtClean="0"/>
              <a:t>Students may have time at the end of the period to answer the focus question with their phone or </a:t>
            </a:r>
            <a:r>
              <a:rPr lang="en-CA" dirty="0" err="1" smtClean="0"/>
              <a:t>chromebook</a:t>
            </a:r>
            <a:r>
              <a:rPr lang="en-CA" dirty="0" smtClean="0"/>
              <a:t> on Google Classroom.</a:t>
            </a:r>
          </a:p>
          <a:p>
            <a:r>
              <a:rPr lang="en-CA" dirty="0" smtClean="0"/>
              <a:t>These questions will be checked the following Monday at 8:20 am. </a:t>
            </a:r>
          </a:p>
          <a:p>
            <a:r>
              <a:rPr lang="en-CA" dirty="0" smtClean="0"/>
              <a:t>Correct answers will result in a score of 100, late answers will result in a score of 50, and not answering the questions will result in a score of 0.</a:t>
            </a:r>
          </a:p>
          <a:p>
            <a:endParaRPr lang="en-CA" dirty="0"/>
          </a:p>
        </p:txBody>
      </p:sp>
    </p:spTree>
    <p:extLst>
      <p:ext uri="{BB962C8B-B14F-4D97-AF65-F5344CB8AC3E}">
        <p14:creationId xmlns:p14="http://schemas.microsoft.com/office/powerpoint/2010/main" val="4049177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CLASSROOM</a:t>
            </a:r>
            <a:endParaRPr lang="en-US" dirty="0"/>
          </a:p>
        </p:txBody>
      </p:sp>
      <p:sp>
        <p:nvSpPr>
          <p:cNvPr id="3" name="Content Placeholder 2"/>
          <p:cNvSpPr>
            <a:spLocks noGrp="1"/>
          </p:cNvSpPr>
          <p:nvPr>
            <p:ph idx="1"/>
          </p:nvPr>
        </p:nvSpPr>
        <p:spPr/>
        <p:txBody>
          <a:bodyPr>
            <a:normAutofit/>
          </a:bodyPr>
          <a:lstStyle/>
          <a:p>
            <a:r>
              <a:rPr lang="en-US" sz="6000" dirty="0">
                <a:solidFill>
                  <a:srgbClr val="00B050"/>
                </a:solidFill>
              </a:rPr>
              <a:t>GREEN</a:t>
            </a:r>
            <a:r>
              <a:rPr lang="en-US" sz="6000" dirty="0"/>
              <a:t> </a:t>
            </a:r>
            <a:r>
              <a:rPr lang="en-US" sz="6000" dirty="0" smtClean="0"/>
              <a:t>- </a:t>
            </a:r>
            <a:r>
              <a:rPr lang="en-CA" sz="4400" dirty="0"/>
              <a:t>d2jcw6</a:t>
            </a:r>
            <a:endParaRPr lang="en-US" sz="6000" dirty="0" smtClean="0"/>
          </a:p>
          <a:p>
            <a:r>
              <a:rPr lang="en-US" sz="6000" dirty="0" smtClean="0">
                <a:solidFill>
                  <a:srgbClr val="FF33CC"/>
                </a:solidFill>
              </a:rPr>
              <a:t>PINK</a:t>
            </a:r>
            <a:r>
              <a:rPr lang="en-US" sz="6000" dirty="0" smtClean="0"/>
              <a:t> - </a:t>
            </a:r>
            <a:r>
              <a:rPr lang="en-CA" sz="4400" dirty="0" err="1"/>
              <a:t>xkegnm</a:t>
            </a:r>
            <a:endParaRPr lang="en-US" sz="4400" dirty="0"/>
          </a:p>
          <a:p>
            <a:r>
              <a:rPr lang="en-US" sz="6000" dirty="0" smtClean="0">
                <a:solidFill>
                  <a:srgbClr val="FFFF00"/>
                </a:solidFill>
              </a:rPr>
              <a:t>YELLOW</a:t>
            </a:r>
            <a:r>
              <a:rPr lang="en-US" sz="6000" dirty="0" smtClean="0"/>
              <a:t> - </a:t>
            </a:r>
            <a:r>
              <a:rPr lang="en-CA" sz="4400" dirty="0"/>
              <a:t>k0nmv2</a:t>
            </a:r>
            <a:endParaRPr lang="en-US" sz="4400" dirty="0"/>
          </a:p>
          <a:p>
            <a:r>
              <a:rPr lang="en-US" sz="6000" dirty="0" smtClean="0">
                <a:solidFill>
                  <a:srgbClr val="00B0F0"/>
                </a:solidFill>
              </a:rPr>
              <a:t>BLUE</a:t>
            </a:r>
            <a:r>
              <a:rPr lang="en-US" sz="6000" dirty="0" smtClean="0"/>
              <a:t> - </a:t>
            </a:r>
            <a:r>
              <a:rPr lang="en-CA" sz="4400" dirty="0"/>
              <a:t>xkxuf3j</a:t>
            </a:r>
            <a:endParaRPr lang="en-US" sz="4400" dirty="0"/>
          </a:p>
        </p:txBody>
      </p:sp>
    </p:spTree>
    <p:extLst>
      <p:ext uri="{BB962C8B-B14F-4D97-AF65-F5344CB8AC3E}">
        <p14:creationId xmlns:p14="http://schemas.microsoft.com/office/powerpoint/2010/main" val="1316304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always check my email</a:t>
            </a:r>
            <a:endParaRPr lang="en-US" dirty="0"/>
          </a:p>
        </p:txBody>
      </p:sp>
      <p:sp>
        <p:nvSpPr>
          <p:cNvPr id="3" name="Content Placeholder 2"/>
          <p:cNvSpPr>
            <a:spLocks noGrp="1"/>
          </p:cNvSpPr>
          <p:nvPr>
            <p:ph idx="1"/>
          </p:nvPr>
        </p:nvSpPr>
        <p:spPr/>
        <p:txBody>
          <a:bodyPr>
            <a:normAutofit/>
          </a:bodyPr>
          <a:lstStyle/>
          <a:p>
            <a:r>
              <a:rPr lang="en-US" sz="2000" dirty="0" smtClean="0"/>
              <a:t>Whether it be for a homework question or for anything else, you can email me and I will try to answer you by 8 pm. If you do not hear from me by then, I will read your email in the morning and answer any questions in class. </a:t>
            </a:r>
          </a:p>
          <a:p>
            <a:pPr marL="0" indent="0" algn="ctr">
              <a:buNone/>
            </a:pPr>
            <a:r>
              <a:rPr lang="en-US" sz="5400" dirty="0" smtClean="0"/>
              <a:t/>
            </a:r>
            <a:br>
              <a:rPr lang="en-US" sz="5400" dirty="0" smtClean="0"/>
            </a:br>
            <a:r>
              <a:rPr lang="en-US" sz="4800" dirty="0" smtClean="0"/>
              <a:t>cpriore@newmilfordschools.org</a:t>
            </a:r>
            <a:endParaRPr lang="en-US" sz="4800" dirty="0"/>
          </a:p>
        </p:txBody>
      </p:sp>
    </p:spTree>
    <p:extLst>
      <p:ext uri="{BB962C8B-B14F-4D97-AF65-F5344CB8AC3E}">
        <p14:creationId xmlns:p14="http://schemas.microsoft.com/office/powerpoint/2010/main" val="1234978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and expectations</a:t>
            </a:r>
            <a:endParaRPr lang="en-US" dirty="0"/>
          </a:p>
        </p:txBody>
      </p:sp>
      <p:sp>
        <p:nvSpPr>
          <p:cNvPr id="3" name="Content Placeholder 2"/>
          <p:cNvSpPr>
            <a:spLocks noGrp="1"/>
          </p:cNvSpPr>
          <p:nvPr>
            <p:ph idx="1"/>
          </p:nvPr>
        </p:nvSpPr>
        <p:spPr/>
        <p:txBody>
          <a:bodyPr/>
          <a:lstStyle/>
          <a:p>
            <a:r>
              <a:rPr lang="en-US" dirty="0" smtClean="0"/>
              <a:t>Respect each other.</a:t>
            </a:r>
          </a:p>
          <a:p>
            <a:r>
              <a:rPr lang="en-US" dirty="0" smtClean="0"/>
              <a:t>Respect the environment.</a:t>
            </a:r>
          </a:p>
          <a:p>
            <a:r>
              <a:rPr lang="en-US" dirty="0" smtClean="0"/>
              <a:t>Be prepared.</a:t>
            </a:r>
          </a:p>
          <a:p>
            <a:endParaRPr lang="en-US" dirty="0"/>
          </a:p>
        </p:txBody>
      </p:sp>
    </p:spTree>
    <p:extLst>
      <p:ext uri="{BB962C8B-B14F-4D97-AF65-F5344CB8AC3E}">
        <p14:creationId xmlns:p14="http://schemas.microsoft.com/office/powerpoint/2010/main" val="2791625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half" idx="16"/>
          </p:nvPr>
        </p:nvSpPr>
        <p:spPr>
          <a:xfrm>
            <a:off x="4030248" y="1949956"/>
            <a:ext cx="4972641" cy="3314618"/>
          </a:xfrm>
        </p:spPr>
        <p:txBody>
          <a:bodyPr>
            <a:normAutofit/>
          </a:bodyPr>
          <a:lstStyle/>
          <a:p>
            <a:r>
              <a:rPr lang="en-US" sz="3600" b="1" dirty="0" smtClean="0"/>
              <a:t>Tests &amp; Quizzes</a:t>
            </a:r>
            <a:r>
              <a:rPr lang="en-US" sz="3600" dirty="0" smtClean="0"/>
              <a:t>:	80%</a:t>
            </a:r>
          </a:p>
          <a:p>
            <a:r>
              <a:rPr lang="en-US" sz="3600" dirty="0" smtClean="0"/>
              <a:t>Participation:</a:t>
            </a:r>
            <a:r>
              <a:rPr lang="en-US" sz="3600" dirty="0"/>
              <a:t>	</a:t>
            </a:r>
            <a:r>
              <a:rPr lang="en-US" sz="3600" dirty="0" smtClean="0"/>
              <a:t>10%</a:t>
            </a:r>
          </a:p>
          <a:p>
            <a:r>
              <a:rPr lang="en-US" sz="3600" dirty="0" smtClean="0"/>
              <a:t>Homework: 		10%</a:t>
            </a:r>
          </a:p>
        </p:txBody>
      </p:sp>
      <p:sp>
        <p:nvSpPr>
          <p:cNvPr id="11" name="Title 10"/>
          <p:cNvSpPr>
            <a:spLocks noGrp="1"/>
          </p:cNvSpPr>
          <p:nvPr>
            <p:ph type="title"/>
          </p:nvPr>
        </p:nvSpPr>
        <p:spPr>
          <a:xfrm>
            <a:off x="1453166" y="646089"/>
            <a:ext cx="8610599" cy="1303867"/>
          </a:xfrm>
        </p:spPr>
        <p:txBody>
          <a:bodyPr/>
          <a:lstStyle/>
          <a:p>
            <a:pPr algn="ctr"/>
            <a:r>
              <a:rPr lang="en-US" dirty="0" smtClean="0"/>
              <a:t>Grading policy</a:t>
            </a:r>
            <a:endParaRPr lang="en-US" dirty="0"/>
          </a:p>
        </p:txBody>
      </p:sp>
    </p:spTree>
    <p:extLst>
      <p:ext uri="{BB962C8B-B14F-4D97-AF65-F5344CB8AC3E}">
        <p14:creationId xmlns:p14="http://schemas.microsoft.com/office/powerpoint/2010/main" val="3664108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Supplies	</a:t>
            </a:r>
            <a:endParaRPr lang="en-US" dirty="0"/>
          </a:p>
        </p:txBody>
      </p:sp>
      <p:sp>
        <p:nvSpPr>
          <p:cNvPr id="14" name="Content Placeholder 13"/>
          <p:cNvSpPr>
            <a:spLocks noGrp="1"/>
          </p:cNvSpPr>
          <p:nvPr>
            <p:ph idx="1"/>
          </p:nvPr>
        </p:nvSpPr>
        <p:spPr/>
        <p:txBody>
          <a:bodyPr>
            <a:normAutofit/>
          </a:bodyPr>
          <a:lstStyle/>
          <a:p>
            <a:r>
              <a:rPr lang="en-US" sz="3200" dirty="0" smtClean="0"/>
              <a:t>Separate 2.5 inch three ring binder with dividers</a:t>
            </a:r>
          </a:p>
          <a:p>
            <a:r>
              <a:rPr lang="en-US" sz="3200" b="1" dirty="0"/>
              <a:t>Pencils</a:t>
            </a:r>
          </a:p>
          <a:p>
            <a:pPr lvl="1"/>
            <a:r>
              <a:rPr lang="en-US" sz="3000" dirty="0" smtClean="0"/>
              <a:t>Sticky notes</a:t>
            </a:r>
          </a:p>
          <a:p>
            <a:pPr lvl="1"/>
            <a:r>
              <a:rPr lang="en-US" sz="3000" dirty="0" smtClean="0"/>
              <a:t>Graph paper</a:t>
            </a:r>
          </a:p>
          <a:p>
            <a:pPr lvl="1"/>
            <a:r>
              <a:rPr lang="en-US" sz="3000" dirty="0" smtClean="0"/>
              <a:t>Ruler</a:t>
            </a:r>
          </a:p>
          <a:p>
            <a:pPr lvl="8"/>
            <a:r>
              <a:rPr lang="en-US" sz="2600" b="1" dirty="0" smtClean="0"/>
              <a:t>NOT A NOTEBOOK</a:t>
            </a:r>
            <a:endParaRPr lang="en-US" sz="26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morning</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098" y="174408"/>
            <a:ext cx="2342051" cy="2020152"/>
          </a:xfrm>
          <a:prstGeom prst="rect">
            <a:avLst/>
          </a:prstGeom>
        </p:spPr>
      </p:pic>
      <p:sp>
        <p:nvSpPr>
          <p:cNvPr id="5" name="Content Placeholder 4"/>
          <p:cNvSpPr>
            <a:spLocks noGrp="1"/>
          </p:cNvSpPr>
          <p:nvPr>
            <p:ph idx="1"/>
          </p:nvPr>
        </p:nvSpPr>
        <p:spPr/>
        <p:txBody>
          <a:bodyPr>
            <a:normAutofit fontScale="70000" lnSpcReduction="20000"/>
          </a:bodyPr>
          <a:lstStyle/>
          <a:p>
            <a:pPr>
              <a:lnSpc>
                <a:spcPct val="160000"/>
              </a:lnSpc>
            </a:pPr>
            <a:r>
              <a:rPr lang="en-US" sz="2800" dirty="0"/>
              <a:t>Every student comes into class and </a:t>
            </a:r>
            <a:r>
              <a:rPr lang="en-US" sz="2800" dirty="0" smtClean="0"/>
              <a:t>sits in their assigned seats. </a:t>
            </a:r>
          </a:p>
          <a:p>
            <a:pPr>
              <a:lnSpc>
                <a:spcPct val="160000"/>
              </a:lnSpc>
            </a:pPr>
            <a:r>
              <a:rPr lang="en-US" sz="2800" dirty="0" smtClean="0"/>
              <a:t>The </a:t>
            </a:r>
            <a:r>
              <a:rPr lang="en-US" sz="2800" b="1" dirty="0" smtClean="0"/>
              <a:t>focus question </a:t>
            </a:r>
            <a:r>
              <a:rPr lang="en-US" sz="2800" dirty="0" smtClean="0"/>
              <a:t>(objective) is displayed on the first slide of the lesson for the day. The standards and goals are on the bulletin board on the left.</a:t>
            </a:r>
          </a:p>
          <a:p>
            <a:pPr>
              <a:lnSpc>
                <a:spcPct val="160000"/>
              </a:lnSpc>
            </a:pPr>
            <a:r>
              <a:rPr lang="en-US" sz="2800" dirty="0" smtClean="0"/>
              <a:t>Homework is </a:t>
            </a:r>
            <a:r>
              <a:rPr lang="en-US" sz="2800" b="1" dirty="0" smtClean="0"/>
              <a:t>out</a:t>
            </a:r>
            <a:r>
              <a:rPr lang="en-US" sz="2800" dirty="0" smtClean="0"/>
              <a:t> on the top right hand corner and I will walk around and check for completeness, then distribute answers.</a:t>
            </a:r>
          </a:p>
          <a:p>
            <a:pPr lvl="1">
              <a:lnSpc>
                <a:spcPct val="160000"/>
              </a:lnSpc>
            </a:pPr>
            <a:r>
              <a:rPr lang="en-US" sz="2600" dirty="0" smtClean="0"/>
              <a:t>It is the student’s responsibility to check their own homework and ask for help.</a:t>
            </a:r>
          </a:p>
          <a:p>
            <a:pPr>
              <a:lnSpc>
                <a:spcPct val="160000"/>
              </a:lnSpc>
            </a:pPr>
            <a:r>
              <a:rPr lang="en-US" sz="2800" dirty="0" smtClean="0"/>
              <a:t>Connected Math Workbook is out and turned to last night’s homework question.</a:t>
            </a:r>
          </a:p>
        </p:txBody>
      </p:sp>
    </p:spTree>
    <p:extLst>
      <p:ext uri="{BB962C8B-B14F-4D97-AF65-F5344CB8AC3E}">
        <p14:creationId xmlns:p14="http://schemas.microsoft.com/office/powerpoint/2010/main" val="4216599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FOCUS QUESTIONS</a:t>
            </a:r>
            <a:endParaRPr lang="en-CA" dirty="0"/>
          </a:p>
        </p:txBody>
      </p:sp>
      <p:sp>
        <p:nvSpPr>
          <p:cNvPr id="3" name="Content Placeholder 2"/>
          <p:cNvSpPr>
            <a:spLocks noGrp="1"/>
          </p:cNvSpPr>
          <p:nvPr>
            <p:ph idx="1"/>
          </p:nvPr>
        </p:nvSpPr>
        <p:spPr/>
        <p:txBody>
          <a:bodyPr>
            <a:normAutofit/>
          </a:bodyPr>
          <a:lstStyle/>
          <a:p>
            <a:r>
              <a:rPr lang="en-CA" sz="3200" dirty="0" smtClean="0"/>
              <a:t>Focus Questions for the week will be posted at the start of the week in Google Classroom. </a:t>
            </a:r>
          </a:p>
          <a:p>
            <a:r>
              <a:rPr lang="en-CA" sz="3200" dirty="0" smtClean="0"/>
              <a:t>ALL Focus Questions must be completed by the following Monday before 8:20am.</a:t>
            </a:r>
          </a:p>
          <a:p>
            <a:r>
              <a:rPr lang="en-CA" sz="3200" dirty="0" smtClean="0"/>
              <a:t>Each Focus Question will count as a homework grade. </a:t>
            </a:r>
          </a:p>
        </p:txBody>
      </p:sp>
    </p:spTree>
    <p:extLst>
      <p:ext uri="{BB962C8B-B14F-4D97-AF65-F5344CB8AC3E}">
        <p14:creationId xmlns:p14="http://schemas.microsoft.com/office/powerpoint/2010/main" val="2716833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time</a:t>
            </a:r>
            <a:endParaRPr lang="en-US" dirty="0"/>
          </a:p>
        </p:txBody>
      </p:sp>
      <p:sp>
        <p:nvSpPr>
          <p:cNvPr id="3" name="Content Placeholder 2"/>
          <p:cNvSpPr>
            <a:spLocks noGrp="1"/>
          </p:cNvSpPr>
          <p:nvPr>
            <p:ph idx="1"/>
          </p:nvPr>
        </p:nvSpPr>
        <p:spPr/>
        <p:txBody>
          <a:bodyPr/>
          <a:lstStyle/>
          <a:p>
            <a:r>
              <a:rPr lang="en-US" sz="3200" dirty="0"/>
              <a:t>Students will be in their third year of Connected Math. </a:t>
            </a:r>
          </a:p>
          <a:p>
            <a:r>
              <a:rPr lang="en-US" sz="3200" dirty="0"/>
              <a:t>In the students’ workbooks, there are not any example problems.</a:t>
            </a:r>
          </a:p>
          <a:p>
            <a:r>
              <a:rPr lang="en-US" sz="3200" dirty="0"/>
              <a:t>It is the students’ responsibility </a:t>
            </a:r>
            <a:r>
              <a:rPr lang="en-US" sz="3200" dirty="0" smtClean="0"/>
              <a:t>to take notes during and after the investigation.</a:t>
            </a:r>
          </a:p>
          <a:p>
            <a:r>
              <a:rPr lang="en-US" sz="3200" dirty="0" smtClean="0"/>
              <a:t>Any homework questions will be related to their notes.</a:t>
            </a:r>
          </a:p>
          <a:p>
            <a:pPr marL="457200" lvl="1" indent="0">
              <a:buNone/>
            </a:pPr>
            <a:endParaRPr lang="en-US" sz="3200" dirty="0"/>
          </a:p>
        </p:txBody>
      </p:sp>
    </p:spTree>
    <p:extLst>
      <p:ext uri="{BB962C8B-B14F-4D97-AF65-F5344CB8AC3E}">
        <p14:creationId xmlns:p14="http://schemas.microsoft.com/office/powerpoint/2010/main" val="684498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class</a:t>
            </a:r>
            <a:endParaRPr lang="en-US" dirty="0"/>
          </a:p>
        </p:txBody>
      </p:sp>
      <p:sp>
        <p:nvSpPr>
          <p:cNvPr id="3" name="Content Placeholder 2"/>
          <p:cNvSpPr>
            <a:spLocks noGrp="1"/>
          </p:cNvSpPr>
          <p:nvPr>
            <p:ph idx="1"/>
          </p:nvPr>
        </p:nvSpPr>
        <p:spPr/>
        <p:txBody>
          <a:bodyPr/>
          <a:lstStyle/>
          <a:p>
            <a:r>
              <a:rPr lang="en-US" dirty="0" smtClean="0"/>
              <a:t>Students are placed in groups. </a:t>
            </a:r>
          </a:p>
          <a:p>
            <a:r>
              <a:rPr lang="en-US" dirty="0" smtClean="0"/>
              <a:t>Students will work together within their groups to complete the Investigation.</a:t>
            </a:r>
          </a:p>
          <a:p>
            <a:r>
              <a:rPr lang="en-US" dirty="0" smtClean="0"/>
              <a:t>A Launch video will sometimes be played before the Investigation.</a:t>
            </a:r>
          </a:p>
          <a:p>
            <a:r>
              <a:rPr lang="en-US" dirty="0" smtClean="0"/>
              <a:t>Materials will either be distributed to each group, or in the back of the room to be picked up. </a:t>
            </a:r>
          </a:p>
          <a:p>
            <a:r>
              <a:rPr lang="en-US" dirty="0" smtClean="0"/>
              <a:t>Groups will complete the Investigation together.</a:t>
            </a:r>
          </a:p>
          <a:p>
            <a:r>
              <a:rPr lang="en-US" dirty="0" smtClean="0"/>
              <a:t>Students will individually complete, in their notes, what is asked of them.</a:t>
            </a:r>
          </a:p>
          <a:p>
            <a:r>
              <a:rPr lang="en-US" dirty="0" smtClean="0"/>
              <a:t>We will converse as a group our findings and summarize and reflected on what was learned.</a:t>
            </a:r>
          </a:p>
          <a:p>
            <a:r>
              <a:rPr lang="en-US" dirty="0" smtClean="0"/>
              <a:t>Homework will be given out practically every night.</a:t>
            </a:r>
          </a:p>
          <a:p>
            <a:endParaRPr lang="en-US" dirty="0" smtClean="0"/>
          </a:p>
          <a:p>
            <a:endParaRPr lang="en-US" dirty="0"/>
          </a:p>
        </p:txBody>
      </p:sp>
    </p:spTree>
    <p:extLst>
      <p:ext uri="{BB962C8B-B14F-4D97-AF65-F5344CB8AC3E}">
        <p14:creationId xmlns:p14="http://schemas.microsoft.com/office/powerpoint/2010/main" val="2003606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RETAKES on Quizzes and tests</a:t>
            </a:r>
            <a:endParaRPr lang="en-US" dirty="0"/>
          </a:p>
        </p:txBody>
      </p:sp>
      <p:sp>
        <p:nvSpPr>
          <p:cNvPr id="3" name="Content Placeholder 2"/>
          <p:cNvSpPr>
            <a:spLocks noGrp="1"/>
          </p:cNvSpPr>
          <p:nvPr>
            <p:ph idx="1"/>
          </p:nvPr>
        </p:nvSpPr>
        <p:spPr/>
        <p:txBody>
          <a:bodyPr/>
          <a:lstStyle/>
          <a:p>
            <a:r>
              <a:rPr lang="en-US" dirty="0" smtClean="0"/>
              <a:t>Quizzes and Test are 80% of your final grade.</a:t>
            </a:r>
          </a:p>
          <a:p>
            <a:r>
              <a:rPr lang="en-US" dirty="0" smtClean="0"/>
              <a:t>If a student did not do as well as they thought they did, there is an opportunity to retake.</a:t>
            </a:r>
          </a:p>
          <a:p>
            <a:r>
              <a:rPr lang="en-US" dirty="0" smtClean="0"/>
              <a:t>If a student wishes to retake an assessment, they must fill out a retake form.</a:t>
            </a:r>
          </a:p>
          <a:p>
            <a:r>
              <a:rPr lang="en-US" dirty="0" smtClean="0"/>
              <a:t>On the retake form, students will need to explain their steps that better prepared themselves for the retake.</a:t>
            </a:r>
          </a:p>
          <a:p>
            <a:r>
              <a:rPr lang="en-US" dirty="0" smtClean="0"/>
              <a:t>This paper must be signed by a parent or a guardian.</a:t>
            </a:r>
          </a:p>
          <a:p>
            <a:r>
              <a:rPr lang="en-US" dirty="0" smtClean="0"/>
              <a:t>Students will also need to write the date in which they wish to stay afterschool to complete it, MUST be on my late days (TBD)</a:t>
            </a:r>
          </a:p>
        </p:txBody>
      </p:sp>
    </p:spTree>
    <p:extLst>
      <p:ext uri="{BB962C8B-B14F-4D97-AF65-F5344CB8AC3E}">
        <p14:creationId xmlns:p14="http://schemas.microsoft.com/office/powerpoint/2010/main" val="343137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TC104033937[[fn=Vapor Trail]]</Template>
  <TotalTime>440</TotalTime>
  <Words>795</Words>
  <Application>Microsoft Office PowerPoint</Application>
  <PresentationFormat>Widescreen</PresentationFormat>
  <Paragraphs>71</Paragraphs>
  <Slides>14</Slides>
  <Notes>0</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Century Gothic</vt:lpstr>
      <vt:lpstr>Vapor Trail</vt:lpstr>
      <vt:lpstr>Mrs. Priore</vt:lpstr>
      <vt:lpstr>Procedures and expectations</vt:lpstr>
      <vt:lpstr>Grading policy</vt:lpstr>
      <vt:lpstr>Supplies </vt:lpstr>
      <vt:lpstr>Every morning</vt:lpstr>
      <vt:lpstr>FOCUS QUESTIONS</vt:lpstr>
      <vt:lpstr>Note time</vt:lpstr>
      <vt:lpstr>During class</vt:lpstr>
      <vt:lpstr>RETAKES on Quizzes and tests</vt:lpstr>
      <vt:lpstr>While you were out…</vt:lpstr>
      <vt:lpstr>End of class</vt:lpstr>
      <vt:lpstr>Focus qUestions</vt:lpstr>
      <vt:lpstr>GOOGLE CLASSROOM</vt:lpstr>
      <vt:lpstr>I always check my email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Scrudato</dc:title>
  <dc:creator>Christina Scrudato</dc:creator>
  <cp:lastModifiedBy>Scrudato,Christina</cp:lastModifiedBy>
  <cp:revision>37</cp:revision>
  <dcterms:created xsi:type="dcterms:W3CDTF">2014-09-03T17:36:13Z</dcterms:created>
  <dcterms:modified xsi:type="dcterms:W3CDTF">2019-03-08T15:51:35Z</dcterms:modified>
</cp:coreProperties>
</file>